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94EB7-9E59-1BA8-6209-3D4C5603E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A350C9-9E55-A260-BCFE-02ECC632C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129F88-6F1C-1E10-083E-C0BBD018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8B952C-044D-7C69-57C6-783371C1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1F6180-973B-965B-95E3-6FE20109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84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41FB0-BB34-5BBE-35C8-EDCC0883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9544E5D-96F8-66ED-D78E-CC8EBA8C4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C2C7E8-AACF-6752-7C24-F5FBF85C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22785B-94D4-9B73-B2EA-FE34AAE55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1EBDE6-CF71-C58D-A4DB-F38C6878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3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7E72C6D-CB94-D52C-3C7A-E3827163E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D543D1-698F-D38E-12B2-63FD8237D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7DBAF7-BDCE-B7E1-57EC-8876FABD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67DD2A-B466-692C-45F5-71D2B68D9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8B4281-FBB9-942C-D9BA-8A54847D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7BF2BE-77C3-1E0A-EE73-63479271E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A0CB62-5E22-AD03-898D-77DB9BD63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701C95-E9DE-8597-8861-9739F54FF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AA2B1F-613A-49F4-84B3-E1E4A6DDF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F09CD8-5712-1262-C70C-F0C1DB48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78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649020-112B-D697-59E4-CACD1ADF9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870072-73F6-08A7-86E9-42315B0E8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6C241B-9300-3DA4-AD30-D350AB84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8BA979-3683-A83A-CC3A-80EC098C9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6A1B34-8072-D86F-FE89-C7069F5A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13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E13FD6-DC2E-D9AE-D42C-D0D33821F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74C02B-1811-5584-3AAD-A3F74E449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C61F3E1-5029-2F24-5EEB-99833A353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45F135-7E7B-C195-5E2B-48D37A6F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5F77D9-077B-721B-5CC4-53A2382E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4EE211-71F1-A045-9C31-B96FD052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47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D9B2FD-DDE8-F973-78D4-AFD57710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22348B-74B4-A042-C6B1-53A60C752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DF59647-C911-620E-036B-0C170E899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6DAA65-6D9B-2807-F36E-CCF9EB3A7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408158-46D9-55EA-7581-38EB7ADA8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D1F4DD9-43C8-B40D-6D10-66E23FAB3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E99742F-9F12-A3B7-CD97-71F705A9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20FDAC1-B89D-931A-B537-F33000E5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88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916CF-CC5A-2FCB-CD6D-0E9FB775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BA83C96-9E92-759C-44DC-E7BEE8FD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04DCAA-8E89-7A9B-258E-A20809017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46A3971-C647-6CB7-C2E9-6E52098C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60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1FFEB4B-AEA3-8072-5777-34D11A76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50F2BAC-A416-50E1-08C4-380378B7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BDC5889-9242-6024-7DD2-BCE6BF07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1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68E534-8C1B-D485-C821-649D354FA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4D091C-49D8-87E3-E3BB-B76B30DB3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BB866FB-5A18-B6B2-EC1F-62DDFA2CE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42FBA8-86E3-BEB8-A6F2-0074D750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62B3A4-7573-A6FE-7CFB-1F74505F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F3E401-BCD0-5FD3-F5E8-897EEA76B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55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2F46A5-E5E0-36DF-D551-F7116441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2C9742A-D498-F1EF-44B2-70B55471C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901F3B-0DED-D233-8C18-CC266DB63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5197D4-24B1-06F1-535A-E89A59772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865EFF-BD92-FBFB-1D21-A926958E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25BFEE-6EF5-ED70-4617-BD4E8F3A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60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189B08-EE51-CC90-0508-077B39AC9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03D659-3888-1D38-D085-CECBBB9E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291CBB-8384-AEDB-3EBB-94ADECC9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CAF47-E639-6C40-BB7E-A4AF8E6BB50D}" type="datetimeFigureOut">
              <a:rPr lang="it-IT" smtClean="0"/>
              <a:t>09/06/23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1C67F8-D9FB-953B-A3BD-BCFAC6866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4E8FBD-DD2F-F399-F331-904444732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A4B51-3C3B-164E-A0D9-9F6B587F7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93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BA6EC-C3A8-5772-E5C8-83F2EFE339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2BEE3C9-0F9B-F984-6037-8BEBA59AC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79545EA8-9B3C-77BB-F31E-2C8F9BDDFC77}"/>
              </a:ext>
            </a:extLst>
          </p:cNvPr>
          <p:cNvSpPr txBox="1">
            <a:spLocks/>
          </p:cNvSpPr>
          <p:nvPr/>
        </p:nvSpPr>
        <p:spPr>
          <a:xfrm>
            <a:off x="1228389" y="1646470"/>
            <a:ext cx="51382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>
                <a:srgbClr val="333399"/>
              </a:buClr>
            </a:pPr>
            <a:endParaRPr lang="it-IT" sz="1600">
              <a:cs typeface="Poppins" pitchFamily="2" charset="77"/>
            </a:endParaRP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1FB3AA6-4BCE-ACEB-9459-A8B798129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F124CC2-2782-458D-A9C0-D740F30994A3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81CEB38-05F2-8B57-A88F-649619C0185D}"/>
              </a:ext>
            </a:extLst>
          </p:cNvPr>
          <p:cNvSpPr txBox="1"/>
          <p:nvPr/>
        </p:nvSpPr>
        <p:spPr>
          <a:xfrm>
            <a:off x="633057" y="1502341"/>
            <a:ext cx="443715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CONCORSO ARTISTICO </a:t>
            </a:r>
          </a:p>
          <a:p>
            <a:r>
              <a:rPr lang="it-IT" dirty="0"/>
              <a:t>VINCI 2 BIGLIETTI per il tuo evento preferito!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Finale di Champions League</a:t>
            </a:r>
          </a:p>
          <a:p>
            <a:pPr marL="285750" indent="-285750">
              <a:buFontTx/>
              <a:buChar char="-"/>
            </a:pPr>
            <a:r>
              <a:rPr lang="it-IT" dirty="0"/>
              <a:t>Concerto artista preferito</a:t>
            </a:r>
          </a:p>
          <a:p>
            <a:pPr marL="285750" indent="-285750">
              <a:buFontTx/>
              <a:buChar char="-"/>
            </a:pPr>
            <a:r>
              <a:rPr lang="it-IT" dirty="0"/>
              <a:t>Weekend per 2persone</a:t>
            </a:r>
          </a:p>
          <a:p>
            <a:pPr marL="285750" indent="-285750">
              <a:buFontTx/>
              <a:buChar char="-"/>
            </a:pPr>
            <a:endParaRPr lang="it-IT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Grazie a questo concorso caricheremo almeno 200 contenuti sulla pagina</a:t>
            </a:r>
          </a:p>
          <a:p>
            <a:endParaRPr lang="it-IT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COME SI PARTECIPA?</a:t>
            </a:r>
          </a:p>
          <a:p>
            <a:endParaRPr lang="it-IT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eriod"/>
            </a:pP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Presentati alla postazione CONCORSO</a:t>
            </a:r>
          </a:p>
          <a:p>
            <a:pPr marL="342900" indent="-342900">
              <a:buAutoNum type="arabicPeriod"/>
            </a:pP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Crea il contenuto più bello</a:t>
            </a:r>
          </a:p>
          <a:p>
            <a:pPr marL="342900" indent="-342900">
              <a:buAutoNum type="arabicPeriod"/>
            </a:pP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Carica il contenuto sui canali social dedicati</a:t>
            </a:r>
          </a:p>
          <a:p>
            <a:pPr marL="342900" indent="-342900">
              <a:buAutoNum type="arabicPeriod"/>
            </a:pP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Una giuria selezionata sceglierà tra i tanti contenuti il fortunato vincitore!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B965787-FE11-DBB3-E277-EE384B9C4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304BC704-CCF0-5738-B403-EF3384D3777E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rco 9">
            <a:extLst>
              <a:ext uri="{FF2B5EF4-FFF2-40B4-BE49-F238E27FC236}">
                <a16:creationId xmlns:a16="http://schemas.microsoft.com/office/drawing/2014/main" id="{86D98E28-9216-A4DF-9607-92E46055E7F2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448F4D6-F0E9-7AD8-7F53-1A714565B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94AD0823-DF3A-9FA9-6E96-0E5796BC9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21C0A8C7-96BC-69C3-E53A-C13BA1055B63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73622EE0-71C9-D864-4985-71656C52A564}"/>
              </a:ext>
            </a:extLst>
          </p:cNvPr>
          <p:cNvSpPr txBox="1">
            <a:spLocks/>
          </p:cNvSpPr>
          <p:nvPr/>
        </p:nvSpPr>
        <p:spPr>
          <a:xfrm>
            <a:off x="572170" y="53590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latin typeface="Poppins" pitchFamily="2" charset="77"/>
                <a:cs typeface="Poppins" pitchFamily="2" charset="77"/>
              </a:rPr>
              <a:t>VINCI I BIGLIETTI DI CONCERTI ED EVENTI</a:t>
            </a:r>
          </a:p>
          <a:p>
            <a:r>
              <a:rPr lang="it-IT" sz="3200" b="1" dirty="0">
                <a:latin typeface="Poppins" pitchFamily="2" charset="77"/>
                <a:cs typeface="Poppins" pitchFamily="2" charset="77"/>
              </a:rPr>
              <a:t>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D312FB5-385C-6377-18E6-19667F507910}"/>
              </a:ext>
            </a:extLst>
          </p:cNvPr>
          <p:cNvSpPr txBox="1"/>
          <p:nvPr/>
        </p:nvSpPr>
        <p:spPr>
          <a:xfrm>
            <a:off x="10028159" y="5997808"/>
            <a:ext cx="1882635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concorsi, vinci, biglietti, eventi, concerto, fortuna</a:t>
            </a:r>
          </a:p>
        </p:txBody>
      </p:sp>
      <p:pic>
        <p:nvPicPr>
          <p:cNvPr id="16" name="Immagine 15" descr="Immagine che contiene testo&#10;&#10;Descrizione generata automaticamente">
            <a:extLst>
              <a:ext uri="{FF2B5EF4-FFF2-40B4-BE49-F238E27FC236}">
                <a16:creationId xmlns:a16="http://schemas.microsoft.com/office/drawing/2014/main" id="{77EF212F-1333-DAC6-39C6-2DFAD84387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6937" y="4901398"/>
            <a:ext cx="2700901" cy="1679256"/>
          </a:xfrm>
          <a:prstGeom prst="rect">
            <a:avLst/>
          </a:prstGeom>
        </p:spPr>
      </p:pic>
      <p:pic>
        <p:nvPicPr>
          <p:cNvPr id="17" name="Immagine 16" descr="Immagine che contiene stadio, calcio, arena, edificio&#10;&#10;Descrizione generata automaticamente">
            <a:extLst>
              <a:ext uri="{FF2B5EF4-FFF2-40B4-BE49-F238E27FC236}">
                <a16:creationId xmlns:a16="http://schemas.microsoft.com/office/drawing/2014/main" id="{16A09B3D-A3C6-2853-C05C-C86354F7B2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0658" y="1502341"/>
            <a:ext cx="5398061" cy="2992183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524584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3350</cp:lastModifiedBy>
  <cp:revision>1</cp:revision>
  <dcterms:created xsi:type="dcterms:W3CDTF">2023-06-09T15:13:37Z</dcterms:created>
  <dcterms:modified xsi:type="dcterms:W3CDTF">2023-06-09T15:13:58Z</dcterms:modified>
</cp:coreProperties>
</file>